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D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08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54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890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588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83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819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8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22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245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317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715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FE49-C5AA-4608-ABFA-369C9CD2DE61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71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9333556" y="213353"/>
            <a:ext cx="23583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Hendelses dato: &lt;dato&gt; - &lt;saksreferanse&gt;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30195" y="633903"/>
            <a:ext cx="1025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&lt;LOGO&gt;</a:t>
            </a:r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2626468" y="137014"/>
            <a:ext cx="6707088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Læring etter hendelse</a:t>
            </a:r>
            <a:br>
              <a:rPr lang="nb-NO" sz="3200" b="1" dirty="0">
                <a:latin typeface="Arial" pitchFamily="34" charset="0"/>
                <a:cs typeface="Arial" pitchFamily="34" charset="0"/>
              </a:rPr>
            </a:br>
            <a:r>
              <a:rPr lang="nb-NO" sz="3200" b="1" dirty="0">
                <a:solidFill>
                  <a:srgbClr val="56D3E0"/>
                </a:solidFill>
                <a:latin typeface="Arial" pitchFamily="34" charset="0"/>
                <a:cs typeface="Arial" pitchFamily="34" charset="0"/>
              </a:rPr>
              <a:t>&lt;hendelse&gt;</a:t>
            </a:r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5519351" y="1003234"/>
            <a:ext cx="6124949" cy="5619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har skjedd og hvor (fakta)?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……..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ble konsekvensen?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var den </a:t>
            </a:r>
            <a:r>
              <a:rPr lang="nb-NO" sz="22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direkte/utløsende årsak?</a:t>
            </a:r>
            <a:endParaRPr lang="nb-NO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………….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Hvorfor skjedde det (bakenforliggende årsak)?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……………..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Læring/tiltak</a:t>
            </a:r>
          </a:p>
          <a:p>
            <a:pPr algn="l">
              <a:buFont typeface="Wingdings" pitchFamily="2" charset="2"/>
              <a:buChar char="q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……………..</a:t>
            </a:r>
          </a:p>
          <a:p>
            <a:pPr algn="l">
              <a:buFont typeface="Wingdings" pitchFamily="2" charset="2"/>
              <a:buChar char="q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……………..</a:t>
            </a:r>
          </a:p>
          <a:p>
            <a:pPr algn="l">
              <a:buFont typeface="Wingdings" pitchFamily="2" charset="2"/>
              <a:buChar char="q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………………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30195" y="1556792"/>
            <a:ext cx="3365156" cy="43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Bilde/skisse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0" y="6611779"/>
            <a:ext cx="17315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&lt;forfatter&gt; - &lt;arkivreferanse&gt;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4206672" y="6568550"/>
            <a:ext cx="7985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Informasjonen i dette læringsarket er basert på informasjon gjort tilgjengelig for forfatter, og kan fritt benyttes på eget ansvar</a:t>
            </a:r>
          </a:p>
        </p:txBody>
      </p:sp>
    </p:spTree>
    <p:extLst>
      <p:ext uri="{BB962C8B-B14F-4D97-AF65-F5344CB8AC3E}">
        <p14:creationId xmlns:p14="http://schemas.microsoft.com/office/powerpoint/2010/main" val="14613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20E201FF-513E-46C7-B64F-60939705746D}" vid="{6F917205-99B4-43E1-B984-D846489D2DF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sjon - ARENA-rom" ma:contentTypeID="0x0101002703D2AF657F4CC69F3B5766777647D700D06115F784074B5E809F7B2D63EA2F2B00D451185C9E10459A8A9B6D7AA47247250046A7C5E3CB6D0B43B6FAFDF9F9332843" ma:contentTypeVersion="55" ma:contentTypeDescription="Opprett et nytt dokument." ma:contentTypeScope="" ma:versionID="18370553de10c8c33f730a6f6cd05529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9c15bbcb56425bd3cc1a212ff6603e5d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crms_nhonr" minOccurs="0"/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fault="[today]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crms_nhonr" ma:index="12" nillable="true" ma:displayName="NHO NR" ma:internalName="crms_nhonr">
      <xsd:simpleType>
        <xsd:restriction base="dms:Text"/>
      </xsd:simpleType>
    </xsd:element>
    <xsd:element name="_dlc_DocId" ma:index="15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6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8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21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23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5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cbd9e53e-6585-4f50-95a9-cc115a295e47" ContentTypeId="0x0101002703D2AF657F4CC69F3B5766777647D700D06115F784074B5E809F7B2D63EA2F2B00D451185C9E10459A8A9B6D7AA4724725" PreviousValue="tru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>2016-05-10T10:16:07+00:00</NHO_DocumentDate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  <crms_nhonr xmlns="1fcd92dd-7d74-4918-8c11-98baf3d8368d" xsi:nil="true"/>
    <_dlc_DocId xmlns="1fcd92dd-7d74-4918-8c11-98baf3d8368d">ARENA-264-29870</_dlc_DocId>
    <_dlc_DocIdUrl xmlns="1fcd92dd-7d74-4918-8c11-98baf3d8368d">
      <Url>https://arenarom.nho.no/rom/eba/_layouts/DocIdRedir.aspx?ID=ARENA-264-29870</Url>
      <Description>ARENA-264-29870</Description>
    </_dlc_DocIdUrl>
  </documentManagement>
</p:properties>
</file>

<file path=customXml/itemProps1.xml><?xml version="1.0" encoding="utf-8"?>
<ds:datastoreItem xmlns:ds="http://schemas.openxmlformats.org/officeDocument/2006/customXml" ds:itemID="{4198441A-D70C-4BD2-907A-4C6A9DAD45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090C35-1BBD-4637-8444-16C86EB1340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9640020A-A9AB-44DF-894B-D819E273DC0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95AB1F1-8B92-43F9-8ACB-63111113874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F1665E8-7EDA-4D78-9CC9-5AC3E3F45F96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1fcd92dd-7d74-4918-8c11-98baf3d8368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Vedlegg 5 A - Mal læringsark - v1</Template>
  <TotalTime>2</TotalTime>
  <Words>89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Waage</dc:creator>
  <cp:lastModifiedBy>Randi Helen Nodeland</cp:lastModifiedBy>
  <cp:revision>3</cp:revision>
  <dcterms:created xsi:type="dcterms:W3CDTF">2016-03-30T07:12:05Z</dcterms:created>
  <dcterms:modified xsi:type="dcterms:W3CDTF">2020-10-14T12:58:59Z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0x0101002703D2AF657F4CC69F3B5766777647D700D06115F784074B5E809F7B2D63EA2F2B00D451185C9E10459A8A9B6D7AA47247250046A7C5E3CB6D0B43B6FAFDF9F9332843</vt:lpwstr>
  </property>
  <property fmtid="{D5CDD505-2E9C-101B-9397-08002B2CF9AE}" pid="3" name="TaxKeyword">
    <vt:lpwstr/>
  </property>
  <property fmtid="{D5CDD505-2E9C-101B-9397-08002B2CF9AE}" pid="4" name="NhoMmdCaseWorker">
    <vt:lpwstr>396;#Lene Jønsson|2a94d296-0649-4c01-8f7e-958221ddcd42</vt:lpwstr>
  </property>
  <property fmtid="{D5CDD505-2E9C-101B-9397-08002B2CF9AE}" pid="5" name="NHO_OrganisationUnit">
    <vt:lpwstr>677;#EBA|5d5ac971-3312-43c7-aa95-3571d2adbf74</vt:lpwstr>
  </property>
  <property fmtid="{D5CDD505-2E9C-101B-9397-08002B2CF9AE}" pid="6" name="_dlc_DocIdItemGuid">
    <vt:lpwstr>6f516c6f-4fb7-4820-bb15-d456eef965b2</vt:lpwstr>
  </property>
</Properties>
</file>